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7" r:id="rId2"/>
    <p:sldId id="258" r:id="rId3"/>
    <p:sldId id="261" r:id="rId4"/>
    <p:sldId id="262" r:id="rId5"/>
    <p:sldId id="263" r:id="rId6"/>
    <p:sldId id="264" r:id="rId7"/>
    <p:sldId id="265" r:id="rId8"/>
    <p:sldId id="266" r:id="rId9"/>
    <p:sldId id="260" r:id="rId10"/>
    <p:sldId id="267" r:id="rId11"/>
    <p:sldId id="268" r:id="rId12"/>
    <p:sldId id="270" r:id="rId13"/>
    <p:sldId id="269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E82B4-56E4-41AF-9831-DE9F34D7DFB1}" type="datetimeFigureOut">
              <a:rPr lang="en-IN" smtClean="0"/>
              <a:t>06-08-2020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69724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E82B4-56E4-41AF-9831-DE9F34D7DFB1}" type="datetimeFigureOut">
              <a:rPr lang="en-IN" smtClean="0"/>
              <a:t>06-08-2020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3176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E82B4-56E4-41AF-9831-DE9F34D7DFB1}" type="datetimeFigureOut">
              <a:rPr lang="en-IN" smtClean="0"/>
              <a:t>06-08-2020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1225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E82B4-56E4-41AF-9831-DE9F34D7DFB1}" type="datetimeFigureOut">
              <a:rPr lang="en-IN" smtClean="0"/>
              <a:t>06-08-2020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5818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E82B4-56E4-41AF-9831-DE9F34D7DFB1}" type="datetimeFigureOut">
              <a:rPr lang="en-IN" smtClean="0"/>
              <a:t>06-08-2020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8417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E82B4-56E4-41AF-9831-DE9F34D7DFB1}" type="datetimeFigureOut">
              <a:rPr lang="en-IN" smtClean="0"/>
              <a:t>06-08-2020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8317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E82B4-56E4-41AF-9831-DE9F34D7DFB1}" type="datetimeFigureOut">
              <a:rPr lang="en-IN" smtClean="0"/>
              <a:t>06-08-2020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3898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E82B4-56E4-41AF-9831-DE9F34D7DFB1}" type="datetimeFigureOut">
              <a:rPr lang="en-IN" smtClean="0"/>
              <a:t>06-08-2020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5761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E82B4-56E4-41AF-9831-DE9F34D7DFB1}" type="datetimeFigureOut">
              <a:rPr lang="en-IN" smtClean="0"/>
              <a:t>06-08-2020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4265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8BE82B4-56E4-41AF-9831-DE9F34D7DFB1}" type="datetimeFigureOut">
              <a:rPr lang="en-IN" smtClean="0"/>
              <a:t>06-08-2020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6489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E82B4-56E4-41AF-9831-DE9F34D7DFB1}" type="datetimeFigureOut">
              <a:rPr lang="en-IN" smtClean="0"/>
              <a:t>06-08-2020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225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8BE82B4-56E4-41AF-9831-DE9F34D7DFB1}" type="datetimeFigureOut">
              <a:rPr lang="en-IN" smtClean="0"/>
              <a:t>06-08-2020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5BA917D-F2BC-4B7C-A248-320A7C0B3765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4773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DF7F2-C389-4C80-A04E-5DEE47FF457E}"/>
              </a:ext>
            </a:extLst>
          </p:cNvPr>
          <p:cNvSpPr txBox="1">
            <a:spLocks/>
          </p:cNvSpPr>
          <p:nvPr/>
        </p:nvSpPr>
        <p:spPr>
          <a:xfrm>
            <a:off x="1747570" y="2331720"/>
            <a:ext cx="10058400" cy="89611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6000" b="1" dirty="0">
                <a:solidFill>
                  <a:schemeClr val="bg2">
                    <a:lumMod val="50000"/>
                  </a:schemeClr>
                </a:solidFill>
              </a:rPr>
              <a:t>INTERNSHIP – ADP CHENNAI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9058BB-8B33-40D2-B062-0EBF0854BF44}"/>
              </a:ext>
            </a:extLst>
          </p:cNvPr>
          <p:cNvSpPr txBox="1">
            <a:spLocks/>
          </p:cNvSpPr>
          <p:nvPr/>
        </p:nvSpPr>
        <p:spPr>
          <a:xfrm>
            <a:off x="6986390" y="4312069"/>
            <a:ext cx="3739522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NALLAM, REVANTH</a:t>
            </a:r>
          </a:p>
        </p:txBody>
      </p:sp>
    </p:spTree>
    <p:extLst>
      <p:ext uri="{BB962C8B-B14F-4D97-AF65-F5344CB8AC3E}">
        <p14:creationId xmlns:p14="http://schemas.microsoft.com/office/powerpoint/2010/main" val="1545589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E32049A-C1FA-45A8-ACEB-50900AD55FE3}"/>
              </a:ext>
            </a:extLst>
          </p:cNvPr>
          <p:cNvSpPr txBox="1">
            <a:spLocks/>
          </p:cNvSpPr>
          <p:nvPr/>
        </p:nvSpPr>
        <p:spPr>
          <a:xfrm>
            <a:off x="416913" y="503548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SESSION 5 – </a:t>
            </a:r>
            <a:r>
              <a:rPr lang="en-IN" sz="3200" dirty="0" err="1"/>
              <a:t>iHCM</a:t>
            </a:r>
            <a:r>
              <a:rPr lang="en-IN" sz="3200" dirty="0"/>
              <a:t> ARCHITECTURE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61733F2-EA99-44D7-B2F9-F7CB35008ACC}"/>
              </a:ext>
            </a:extLst>
          </p:cNvPr>
          <p:cNvSpPr txBox="1">
            <a:spLocks/>
          </p:cNvSpPr>
          <p:nvPr/>
        </p:nvSpPr>
        <p:spPr>
          <a:xfrm>
            <a:off x="952870" y="2013650"/>
            <a:ext cx="10492264" cy="2789169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by </a:t>
            </a:r>
            <a:r>
              <a:rPr lang="en-IN" sz="2400" b="1" dirty="0"/>
              <a:t>Saravana Kumar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The products provided by ADP were briefed to us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There was a practical demo of creating a web page with the admin console</a:t>
            </a:r>
          </a:p>
          <a:p>
            <a:pPr marL="0" indent="0">
              <a:buNone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9365364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E32049A-C1FA-45A8-ACEB-50900AD55FE3}"/>
              </a:ext>
            </a:extLst>
          </p:cNvPr>
          <p:cNvSpPr txBox="1">
            <a:spLocks/>
          </p:cNvSpPr>
          <p:nvPr/>
        </p:nvSpPr>
        <p:spPr>
          <a:xfrm>
            <a:off x="327767" y="469911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/>
              <a:t>EXERCISE 4</a:t>
            </a:r>
            <a:endParaRPr lang="en-IN" sz="3200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61733F2-EA99-44D7-B2F9-F7CB35008ACC}"/>
              </a:ext>
            </a:extLst>
          </p:cNvPr>
          <p:cNvSpPr txBox="1">
            <a:spLocks/>
          </p:cNvSpPr>
          <p:nvPr/>
        </p:nvSpPr>
        <p:spPr>
          <a:xfrm>
            <a:off x="849868" y="1308985"/>
            <a:ext cx="10492264" cy="1033139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sz="2400"/>
              <a:t> </a:t>
            </a:r>
            <a:r>
              <a:rPr lang="en-IN" sz="2400" b="1"/>
              <a:t>To make a .NET Core Web API that will generate the model objects for a Newspaper and pass the objects to another API which prints the Newspaper to a text file 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D9C6E19A-5492-4A12-8103-00A66388D57E}"/>
              </a:ext>
            </a:extLst>
          </p:cNvPr>
          <p:cNvSpPr txBox="1">
            <a:spLocks/>
          </p:cNvSpPr>
          <p:nvPr/>
        </p:nvSpPr>
        <p:spPr>
          <a:xfrm>
            <a:off x="849869" y="2526228"/>
            <a:ext cx="4598432" cy="2789169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IN" sz="2200" dirty="0"/>
              <a:t> Along with the two APIs a web interface is also made to consume them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dirty="0"/>
              <a:t> .NET core Web API ‘s inbuilt dependency injection techniques are explored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dirty="0"/>
              <a:t> </a:t>
            </a:r>
            <a:r>
              <a:rPr lang="en-IN" sz="2200" dirty="0">
                <a:solidFill>
                  <a:schemeClr val="bg2">
                    <a:lumMod val="50000"/>
                  </a:schemeClr>
                </a:solidFill>
              </a:rPr>
              <a:t>github.com/revanth6999/Newspaper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0A1B4B-C4BC-4C3B-B738-0AA521771A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94" r="11062" b="19427"/>
          <a:stretch/>
        </p:blipFill>
        <p:spPr>
          <a:xfrm>
            <a:off x="5695950" y="2342124"/>
            <a:ext cx="6068165" cy="301942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354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C5F3CE1A-B9DE-4CAD-90AD-E5508C7FE3A8}"/>
              </a:ext>
            </a:extLst>
          </p:cNvPr>
          <p:cNvSpPr txBox="1">
            <a:spLocks/>
          </p:cNvSpPr>
          <p:nvPr/>
        </p:nvSpPr>
        <p:spPr>
          <a:xfrm>
            <a:off x="150213" y="176948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EXERCISE 4 – Sample Output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73E1E8E-E152-4C3B-A3B1-A53E3DB76F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00" b="17212"/>
          <a:stretch/>
        </p:blipFill>
        <p:spPr>
          <a:xfrm>
            <a:off x="407697" y="974901"/>
            <a:ext cx="4977104" cy="22062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B7661E-C36A-45F0-BEF1-53FDA5E484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6" r="2224" b="4918"/>
          <a:stretch/>
        </p:blipFill>
        <p:spPr>
          <a:xfrm>
            <a:off x="5506719" y="2346960"/>
            <a:ext cx="6380481" cy="3535680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02BEE11F-2567-4C2A-AFB2-B1225D89796A}"/>
              </a:ext>
            </a:extLst>
          </p:cNvPr>
          <p:cNvSpPr/>
          <p:nvPr/>
        </p:nvSpPr>
        <p:spPr>
          <a:xfrm rot="1470268">
            <a:off x="4002060" y="3637899"/>
            <a:ext cx="1381760" cy="304800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7539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C5F3CE1A-B9DE-4CAD-90AD-E5508C7FE3A8}"/>
              </a:ext>
            </a:extLst>
          </p:cNvPr>
          <p:cNvSpPr txBox="1">
            <a:spLocks/>
          </p:cNvSpPr>
          <p:nvPr/>
        </p:nvSpPr>
        <p:spPr>
          <a:xfrm>
            <a:off x="150213" y="176948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EXERCISE 4 - Web </a:t>
            </a:r>
            <a:r>
              <a:rPr lang="en-IN" sz="3200"/>
              <a:t>application walkthrough video</a:t>
            </a:r>
            <a:endParaRPr lang="en-IN" sz="3200" dirty="0"/>
          </a:p>
        </p:txBody>
      </p:sp>
      <p:pic>
        <p:nvPicPr>
          <p:cNvPr id="3" name="Newspaper">
            <a:hlinkClick r:id="" action="ppaction://media"/>
            <a:extLst>
              <a:ext uri="{FF2B5EF4-FFF2-40B4-BE49-F238E27FC236}">
                <a16:creationId xmlns:a16="http://schemas.microsoft.com/office/drawing/2014/main" id="{C1A1292C-5BCC-4D3D-BF41-E499D373B6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5830" y="92583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998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C4E045A-1BA2-4CB4-881D-F3A5201015A7}"/>
              </a:ext>
            </a:extLst>
          </p:cNvPr>
          <p:cNvSpPr txBox="1"/>
          <p:nvPr/>
        </p:nvSpPr>
        <p:spPr>
          <a:xfrm>
            <a:off x="3582140" y="2769832"/>
            <a:ext cx="5027720" cy="81674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en-IN" sz="7200" b="1" dirty="0">
                <a:solidFill>
                  <a:schemeClr val="bg2">
                    <a:lumMod val="75000"/>
                  </a:schemeClr>
                </a:solidFill>
                <a:latin typeface="HGPSoeiKakugothicUB" panose="020B0400000000000000" pitchFamily="34" charset="-128"/>
                <a:ea typeface="HGPSoeiKakugothicUB" panose="020B0400000000000000" pitchFamily="34" charset="-128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685343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E32049A-C1FA-45A8-ACEB-50900AD55FE3}"/>
              </a:ext>
            </a:extLst>
          </p:cNvPr>
          <p:cNvSpPr txBox="1">
            <a:spLocks/>
          </p:cNvSpPr>
          <p:nvPr/>
        </p:nvSpPr>
        <p:spPr>
          <a:xfrm>
            <a:off x="416913" y="503548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SESSION 1 – OOP and SOLID DESIGN PRINCIPLES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7C87161-04BA-4048-8DCA-7565770F0051}"/>
              </a:ext>
            </a:extLst>
          </p:cNvPr>
          <p:cNvSpPr txBox="1">
            <a:spLocks/>
          </p:cNvSpPr>
          <p:nvPr/>
        </p:nvSpPr>
        <p:spPr>
          <a:xfrm>
            <a:off x="746866" y="1580225"/>
            <a:ext cx="10261445" cy="2929631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sz="3200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61733F2-EA99-44D7-B2F9-F7CB35008ACC}"/>
              </a:ext>
            </a:extLst>
          </p:cNvPr>
          <p:cNvSpPr txBox="1">
            <a:spLocks/>
          </p:cNvSpPr>
          <p:nvPr/>
        </p:nvSpPr>
        <p:spPr>
          <a:xfrm>
            <a:off x="952870" y="2013650"/>
            <a:ext cx="10492264" cy="3150295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by </a:t>
            </a:r>
            <a:r>
              <a:rPr lang="en-IN" sz="2400" b="1" dirty="0"/>
              <a:t>Navinkumar Krishnan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We discussed the OOP concepts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We understood why design principles are important to build enterprise code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And each of the design principle made meaning for me after the session</a:t>
            </a:r>
          </a:p>
          <a:p>
            <a:pPr marL="0" indent="0">
              <a:buNone/>
            </a:pPr>
            <a:endParaRPr lang="en-IN" sz="2400" dirty="0"/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326885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E32049A-C1FA-45A8-ACEB-50900AD55FE3}"/>
              </a:ext>
            </a:extLst>
          </p:cNvPr>
          <p:cNvSpPr txBox="1">
            <a:spLocks/>
          </p:cNvSpPr>
          <p:nvPr/>
        </p:nvSpPr>
        <p:spPr>
          <a:xfrm>
            <a:off x="416913" y="503548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SESSION 2 – C# and .NET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61733F2-EA99-44D7-B2F9-F7CB35008ACC}"/>
              </a:ext>
            </a:extLst>
          </p:cNvPr>
          <p:cNvSpPr txBox="1">
            <a:spLocks/>
          </p:cNvSpPr>
          <p:nvPr/>
        </p:nvSpPr>
        <p:spPr>
          <a:xfrm>
            <a:off x="952870" y="2013650"/>
            <a:ext cx="10492264" cy="2789169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by </a:t>
            </a:r>
            <a:r>
              <a:rPr lang="en-IN" sz="2400" b="1" dirty="0"/>
              <a:t>Hari Ramachandran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Many topics like CLR, garbage collection, DLL, Intermediate language, Generic Collections were discussed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Many examples were given for how the design principles are followed in the enterprise code</a:t>
            </a:r>
          </a:p>
          <a:p>
            <a:pPr marL="0" indent="0">
              <a:buNone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226976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E32049A-C1FA-45A8-ACEB-50900AD55FE3}"/>
              </a:ext>
            </a:extLst>
          </p:cNvPr>
          <p:cNvSpPr txBox="1">
            <a:spLocks/>
          </p:cNvSpPr>
          <p:nvPr/>
        </p:nvSpPr>
        <p:spPr>
          <a:xfrm>
            <a:off x="416913" y="503548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SESSION 3 – DESIGN PATTERNS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61733F2-EA99-44D7-B2F9-F7CB35008ACC}"/>
              </a:ext>
            </a:extLst>
          </p:cNvPr>
          <p:cNvSpPr txBox="1">
            <a:spLocks/>
          </p:cNvSpPr>
          <p:nvPr/>
        </p:nvSpPr>
        <p:spPr>
          <a:xfrm>
            <a:off x="952870" y="2013650"/>
            <a:ext cx="10492264" cy="2789169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by </a:t>
            </a:r>
            <a:r>
              <a:rPr lang="en-IN" sz="2400" b="1" dirty="0"/>
              <a:t>Hari Ramachandran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This session introduced me to design patterns such as singleton, factory, etc.,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We learnt how inversion of control container is used to make loosely coupled components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2549622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E32049A-C1FA-45A8-ACEB-50900AD55FE3}"/>
              </a:ext>
            </a:extLst>
          </p:cNvPr>
          <p:cNvSpPr txBox="1">
            <a:spLocks/>
          </p:cNvSpPr>
          <p:nvPr/>
        </p:nvSpPr>
        <p:spPr>
          <a:xfrm>
            <a:off x="416913" y="503548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EXERCISE 1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61733F2-EA99-44D7-B2F9-F7CB35008ACC}"/>
              </a:ext>
            </a:extLst>
          </p:cNvPr>
          <p:cNvSpPr txBox="1">
            <a:spLocks/>
          </p:cNvSpPr>
          <p:nvPr/>
        </p:nvSpPr>
        <p:spPr>
          <a:xfrm>
            <a:off x="849868" y="1658544"/>
            <a:ext cx="10492264" cy="2789169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sz="2400" b="1" dirty="0"/>
              <a:t> To make a family of vehicles with their behaviours (move, park sound horn, etc.,)</a:t>
            </a:r>
          </a:p>
          <a:p>
            <a:pPr marL="0" indent="0">
              <a:buNone/>
            </a:pPr>
            <a:endParaRPr lang="en-IN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The exercise was helpful to get familiar with Visual Studio IDE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I tried to implement the things that I learnt from the above sessions</a:t>
            </a:r>
          </a:p>
        </p:txBody>
      </p:sp>
    </p:spTree>
    <p:extLst>
      <p:ext uri="{BB962C8B-B14F-4D97-AF65-F5344CB8AC3E}">
        <p14:creationId xmlns:p14="http://schemas.microsoft.com/office/powerpoint/2010/main" val="2676115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E32049A-C1FA-45A8-ACEB-50900AD55FE3}"/>
              </a:ext>
            </a:extLst>
          </p:cNvPr>
          <p:cNvSpPr txBox="1">
            <a:spLocks/>
          </p:cNvSpPr>
          <p:nvPr/>
        </p:nvSpPr>
        <p:spPr>
          <a:xfrm>
            <a:off x="416913" y="503548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EXERCISE 2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61733F2-EA99-44D7-B2F9-F7CB35008ACC}"/>
              </a:ext>
            </a:extLst>
          </p:cNvPr>
          <p:cNvSpPr txBox="1">
            <a:spLocks/>
          </p:cNvSpPr>
          <p:nvPr/>
        </p:nvSpPr>
        <p:spPr>
          <a:xfrm>
            <a:off x="849868" y="1658544"/>
            <a:ext cx="10492264" cy="2789169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sz="2400" dirty="0"/>
              <a:t> </a:t>
            </a:r>
            <a:r>
              <a:rPr lang="en-IN" sz="2400" b="1" dirty="0"/>
              <a:t>To make a console application that generates a Newspaper like formatted justified output for the given input text file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The exercise was really interesting and fun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I was able to make my own justification algorithm which also splits the long words based on the chosen readability level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I tried to implement the design patterns to make sure it obeys the design principles and make it as much reusable as possible</a:t>
            </a:r>
          </a:p>
        </p:txBody>
      </p:sp>
    </p:spTree>
    <p:extLst>
      <p:ext uri="{BB962C8B-B14F-4D97-AF65-F5344CB8AC3E}">
        <p14:creationId xmlns:p14="http://schemas.microsoft.com/office/powerpoint/2010/main" val="1350480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E32049A-C1FA-45A8-ACEB-50900AD55FE3}"/>
              </a:ext>
            </a:extLst>
          </p:cNvPr>
          <p:cNvSpPr txBox="1">
            <a:spLocks/>
          </p:cNvSpPr>
          <p:nvPr/>
        </p:nvSpPr>
        <p:spPr>
          <a:xfrm>
            <a:off x="416913" y="503548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SESSION 4 – ASP.NET, Angular JS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61733F2-EA99-44D7-B2F9-F7CB35008ACC}"/>
              </a:ext>
            </a:extLst>
          </p:cNvPr>
          <p:cNvSpPr txBox="1">
            <a:spLocks/>
          </p:cNvSpPr>
          <p:nvPr/>
        </p:nvSpPr>
        <p:spPr>
          <a:xfrm>
            <a:off x="952870" y="2013650"/>
            <a:ext cx="10492264" cy="2789169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by </a:t>
            </a:r>
            <a:r>
              <a:rPr lang="en-IN" sz="2400" b="1" dirty="0" err="1"/>
              <a:t>Sathyanarayana</a:t>
            </a:r>
            <a:r>
              <a:rPr lang="en-IN" sz="2400" b="1" dirty="0"/>
              <a:t> </a:t>
            </a:r>
            <a:r>
              <a:rPr lang="en-IN" sz="2400" b="1" dirty="0" err="1"/>
              <a:t>Chtirambalam</a:t>
            </a:r>
            <a:endParaRPr lang="en-IN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MVC architecture was discussed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 Scripting languages such as HTML, CSS, Angular JS was given a overview to start with the exercise 3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713201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E32049A-C1FA-45A8-ACEB-50900AD55FE3}"/>
              </a:ext>
            </a:extLst>
          </p:cNvPr>
          <p:cNvSpPr txBox="1">
            <a:spLocks/>
          </p:cNvSpPr>
          <p:nvPr/>
        </p:nvSpPr>
        <p:spPr>
          <a:xfrm>
            <a:off x="327767" y="469911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EXERCISE 3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61733F2-EA99-44D7-B2F9-F7CB35008ACC}"/>
              </a:ext>
            </a:extLst>
          </p:cNvPr>
          <p:cNvSpPr txBox="1">
            <a:spLocks/>
          </p:cNvSpPr>
          <p:nvPr/>
        </p:nvSpPr>
        <p:spPr>
          <a:xfrm>
            <a:off x="849868" y="1308985"/>
            <a:ext cx="10492264" cy="756183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sz="2400" dirty="0"/>
              <a:t> </a:t>
            </a:r>
            <a:r>
              <a:rPr lang="en-IN" sz="2400" b="1" dirty="0"/>
              <a:t>To create a gallery web application using ASP.NET MVC, ASP.NET Web API, and Angular JS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400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D9C6E19A-5492-4A12-8103-00A66388D57E}"/>
              </a:ext>
            </a:extLst>
          </p:cNvPr>
          <p:cNvSpPr txBox="1">
            <a:spLocks/>
          </p:cNvSpPr>
          <p:nvPr/>
        </p:nvSpPr>
        <p:spPr>
          <a:xfrm>
            <a:off x="961748" y="2342124"/>
            <a:ext cx="5353327" cy="2789169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IN" sz="2200" dirty="0"/>
              <a:t> An API is made which communicates with the database where the image details and URLs are stored, also it performs validations for uploading images like file size, type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dirty="0"/>
              <a:t> A web application is made which uses the API to upload and download images and render them as a gallery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dirty="0"/>
              <a:t> This exercise helped me to start with HTTP, Web APIs, Web app, SQL, etc.,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dirty="0"/>
              <a:t> </a:t>
            </a:r>
            <a:r>
              <a:rPr lang="en-IN" sz="2200" dirty="0">
                <a:solidFill>
                  <a:schemeClr val="bg2">
                    <a:lumMod val="50000"/>
                  </a:schemeClr>
                </a:solidFill>
              </a:rPr>
              <a:t>github.com/revanth6999/ImageGallery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2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7AAA145-FD09-4438-8D06-04E995C92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042" y="2342124"/>
            <a:ext cx="5211726" cy="26343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8767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C5F3CE1A-B9DE-4CAD-90AD-E5508C7FE3A8}"/>
              </a:ext>
            </a:extLst>
          </p:cNvPr>
          <p:cNvSpPr txBox="1">
            <a:spLocks/>
          </p:cNvSpPr>
          <p:nvPr/>
        </p:nvSpPr>
        <p:spPr>
          <a:xfrm>
            <a:off x="150213" y="176948"/>
            <a:ext cx="9446177" cy="662267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3200" dirty="0"/>
              <a:t>EXERCISE 3 - Web application walkthrough video</a:t>
            </a:r>
          </a:p>
        </p:txBody>
      </p:sp>
      <p:pic>
        <p:nvPicPr>
          <p:cNvPr id="5" name="IG2">
            <a:hlinkClick r:id="" action="ppaction://media"/>
            <a:extLst>
              <a:ext uri="{FF2B5EF4-FFF2-40B4-BE49-F238E27FC236}">
                <a16:creationId xmlns:a16="http://schemas.microsoft.com/office/drawing/2014/main" id="{0DAF3DEE-6C93-4E03-9D0B-909A908DF56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24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82395" y="839215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440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1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272</TotalTime>
  <Words>530</Words>
  <Application>Microsoft Office PowerPoint</Application>
  <PresentationFormat>Widescreen</PresentationFormat>
  <Paragraphs>48</Paragraphs>
  <Slides>14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HGPSoeiKakugothicUB</vt:lpstr>
      <vt:lpstr>Arial</vt:lpstr>
      <vt:lpstr>Calibri</vt:lpstr>
      <vt:lpstr>Calibri Light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Revanth Nallam</dc:creator>
  <cp:lastModifiedBy>Revanth Nallam</cp:lastModifiedBy>
  <cp:revision>22</cp:revision>
  <dcterms:created xsi:type="dcterms:W3CDTF">2020-08-06T05:49:19Z</dcterms:created>
  <dcterms:modified xsi:type="dcterms:W3CDTF">2020-08-06T10:28:51Z</dcterms:modified>
</cp:coreProperties>
</file>

<file path=docProps/thumbnail.jpeg>
</file>